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301" r:id="rId9"/>
    <p:sldId id="295" r:id="rId10"/>
    <p:sldId id="257" r:id="rId11"/>
    <p:sldId id="276" r:id="rId12"/>
    <p:sldId id="277" r:id="rId13"/>
    <p:sldId id="294" r:id="rId14"/>
    <p:sldId id="296" r:id="rId15"/>
    <p:sldId id="278" r:id="rId16"/>
    <p:sldId id="279" r:id="rId17"/>
    <p:sldId id="297" r:id="rId18"/>
    <p:sldId id="259" r:id="rId19"/>
    <p:sldId id="261" r:id="rId20"/>
    <p:sldId id="262" r:id="rId21"/>
    <p:sldId id="263" r:id="rId22"/>
    <p:sldId id="265" r:id="rId23"/>
    <p:sldId id="266" r:id="rId24"/>
    <p:sldId id="269" r:id="rId25"/>
    <p:sldId id="270" r:id="rId26"/>
    <p:sldId id="271" r:id="rId27"/>
    <p:sldId id="305" r:id="rId28"/>
    <p:sldId id="304" r:id="rId29"/>
    <p:sldId id="302" r:id="rId30"/>
    <p:sldId id="303" r:id="rId31"/>
    <p:sldId id="306" r:id="rId32"/>
    <p:sldId id="280" r:id="rId33"/>
    <p:sldId id="285" r:id="rId34"/>
    <p:sldId id="281" r:id="rId35"/>
    <p:sldId id="283" r:id="rId36"/>
    <p:sldId id="284" r:id="rId37"/>
    <p:sldId id="307" r:id="rId38"/>
    <p:sldId id="267" r:id="rId39"/>
    <p:sldId id="308" r:id="rId40"/>
    <p:sldId id="309" r:id="rId41"/>
    <p:sldId id="286" r:id="rId42"/>
    <p:sldId id="299" r:id="rId43"/>
    <p:sldId id="310" r:id="rId44"/>
    <p:sldId id="293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jo Cerezuela" initials="JC" lastIdx="2" clrIdx="0">
    <p:extLst>
      <p:ext uri="{19B8F6BF-5375-455C-9EA6-DF929625EA0E}">
        <p15:presenceInfo xmlns:p15="http://schemas.microsoft.com/office/powerpoint/2012/main" userId="S-1-5-21-2044356590-1927958616-312552118-859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77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4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83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277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94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05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448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10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01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52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20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62FEE-6E87-42D6-8C18-3B8A4C43408E}" type="datetimeFigureOut">
              <a:rPr lang="en-GB" smtClean="0"/>
              <a:t>23/06/2017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ACBA-A796-4D38-A2A5-96947178B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43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what-containe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AWjdZYrUgI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AWjdZYrUgI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AWjdZYrUg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SKQhwmur5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details/functions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details/function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pricing/details/function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WjdZYrUg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ervices/functions/" TargetMode="External"/><Relationship Id="rId2" Type="http://schemas.openxmlformats.org/officeDocument/2006/relationships/hyperlink" Target="https://www.youtube.com/watch?v=LAWjdZYrUg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ervices/functions/" TargetMode="External"/><Relationship Id="rId2" Type="http://schemas.openxmlformats.org/officeDocument/2006/relationships/hyperlink" Target="https://www.youtube.com/watch?v=LAWjdZYrUg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gb/services/functions/" TargetMode="External"/><Relationship Id="rId2" Type="http://schemas.openxmlformats.org/officeDocument/2006/relationships/hyperlink" Target="https://www.youtube.com/watch?v=LAWjdZYrUg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Azure/Azure-Functions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edium.com/@PliyoSan/azure-functions-reading-from-asb-d9fdb35b9744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Serverless</a:t>
            </a:r>
            <a:r>
              <a:rPr lang="en-GB" dirty="0" smtClean="0"/>
              <a:t> Architecture with Azure </a:t>
            </a:r>
            <a:r>
              <a:rPr lang="en-GB" dirty="0" err="1" smtClean="0"/>
              <a:t>Funcitons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8477" y="5502940"/>
            <a:ext cx="9144000" cy="13550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/>
              <a:t>by Juanjo Cerezuela</a:t>
            </a:r>
          </a:p>
          <a:p>
            <a:r>
              <a:rPr lang="en-GB" sz="3600" dirty="0" smtClean="0"/>
              <a:t>@</a:t>
            </a:r>
            <a:r>
              <a:rPr lang="en-GB" sz="3600" dirty="0" err="1" smtClean="0"/>
              <a:t>PliyoSan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4201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7656" y="176439"/>
            <a:ext cx="10515600" cy="1325563"/>
          </a:xfrm>
        </p:spPr>
        <p:txBody>
          <a:bodyPr/>
          <a:lstStyle/>
          <a:p>
            <a:r>
              <a:rPr lang="en-GB" dirty="0" smtClean="0"/>
              <a:t>Where are we coming from?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71" y="1354001"/>
            <a:ext cx="9470571" cy="5151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1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4883" y="263525"/>
            <a:ext cx="10515600" cy="1325563"/>
          </a:xfrm>
        </p:spPr>
        <p:txBody>
          <a:bodyPr/>
          <a:lstStyle/>
          <a:p>
            <a:r>
              <a:rPr lang="en-GB" dirty="0" smtClean="0"/>
              <a:t>Where are we coming from?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26" y="1356858"/>
            <a:ext cx="9274515" cy="4993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575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5000" y="219982"/>
            <a:ext cx="10515600" cy="1325563"/>
          </a:xfrm>
        </p:spPr>
        <p:txBody>
          <a:bodyPr/>
          <a:lstStyle/>
          <a:p>
            <a:r>
              <a:rPr lang="en-GB" dirty="0" smtClean="0"/>
              <a:t>Where are we coming from?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0" y="1319316"/>
            <a:ext cx="9236359" cy="5148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95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714883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Where are we coming from?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455" y="1797363"/>
            <a:ext cx="1795028" cy="12174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17" y="3223040"/>
            <a:ext cx="4419827" cy="1602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05" y="4856992"/>
            <a:ext cx="2028825" cy="148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883" y="1472076"/>
            <a:ext cx="1851019" cy="17509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214" y="1585442"/>
            <a:ext cx="2210386" cy="16412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6015" y="1472076"/>
            <a:ext cx="2105025" cy="2095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8527" y="3888030"/>
            <a:ext cx="2602519" cy="25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3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492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31087" y="6488668"/>
            <a:ext cx="307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What is a Container?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7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085" y="176440"/>
            <a:ext cx="10515600" cy="1325563"/>
          </a:xfrm>
        </p:spPr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54" y="1223530"/>
            <a:ext cx="9263063" cy="5242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981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64" y="1188708"/>
            <a:ext cx="9485671" cy="5422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22085" y="1764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What is Serverless?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2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Serverless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"</a:t>
            </a:r>
            <a:r>
              <a:rPr lang="en-GB" dirty="0" err="1"/>
              <a:t>Serverless</a:t>
            </a:r>
            <a:r>
              <a:rPr lang="en-GB" dirty="0"/>
              <a:t> Computing" doesn't really mean there's no server. 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 smtClean="0"/>
              <a:t>Serverless</a:t>
            </a:r>
            <a:r>
              <a:rPr lang="en-GB" dirty="0" smtClean="0"/>
              <a:t> </a:t>
            </a:r>
            <a:r>
              <a:rPr lang="en-GB" dirty="0"/>
              <a:t>means there's no server you need to worry about. That might sound like PaaS, but it's higher level that than</a:t>
            </a:r>
            <a:r>
              <a:rPr lang="en-GB" dirty="0" smtClean="0"/>
              <a:t>.	</a:t>
            </a:r>
          </a:p>
          <a:p>
            <a:pPr marL="457200" lvl="1" indent="0">
              <a:buNone/>
            </a:pPr>
            <a:r>
              <a:rPr lang="en-GB" dirty="0" smtClean="0"/>
              <a:t>- Scott </a:t>
            </a:r>
            <a:r>
              <a:rPr lang="en-GB" dirty="0" err="1" smtClean="0"/>
              <a:t>Hanselman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9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smtClean="0"/>
              <a:t>All design is about </a:t>
            </a:r>
            <a:r>
              <a:rPr lang="en-GB" dirty="0" err="1" smtClean="0"/>
              <a:t>tradeoffs</a:t>
            </a:r>
            <a:r>
              <a:rPr lang="en-GB" dirty="0" smtClean="0"/>
              <a:t>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On the one hand, </a:t>
            </a:r>
            <a:r>
              <a:rPr lang="en-GB" dirty="0" err="1"/>
              <a:t>s</a:t>
            </a:r>
            <a:r>
              <a:rPr lang="en-GB" dirty="0" err="1" smtClean="0"/>
              <a:t>erverless</a:t>
            </a:r>
            <a:r>
              <a:rPr lang="en-GB" dirty="0" smtClean="0"/>
              <a:t> applications can be made to scale more easily.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On the other hand, the conceptual overhead of splitting a single application into something that  woven from a fabric of services is significant and increases with the number and variety of services used.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Lastly, they are easier to operate and maintain. Third-party services spend significant resources on security, availability, scaling and performance. It falls on development teams to design for failure.</a:t>
            </a:r>
            <a:endParaRPr lang="en-GB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7454472" y="6466465"/>
            <a:ext cx="4737528" cy="39153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Source: https://martinfowler.com/bliki/Serverless.html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548" y="1520825"/>
            <a:ext cx="8380903" cy="48055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1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94" y="0"/>
            <a:ext cx="12219593" cy="6858000"/>
          </a:xfrm>
        </p:spPr>
      </p:pic>
    </p:spTree>
    <p:extLst>
      <p:ext uri="{BB962C8B-B14F-4D97-AF65-F5344CB8AC3E}">
        <p14:creationId xmlns:p14="http://schemas.microsoft.com/office/powerpoint/2010/main" val="58172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1. Use a compute service to execute code on demand.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Your main focus is to solve an interesting problem. </a:t>
            </a:r>
            <a:br>
              <a:rPr lang="en-GB" dirty="0" smtClean="0"/>
            </a:br>
            <a:r>
              <a:rPr lang="en-GB" dirty="0" smtClean="0"/>
              <a:t>You only pay for the time that executes (</a:t>
            </a:r>
            <a:r>
              <a:rPr lang="en-GB" dirty="0" err="1" smtClean="0"/>
              <a:t>miliseconds</a:t>
            </a:r>
            <a:r>
              <a:rPr lang="en-GB" dirty="0" smtClean="0"/>
              <a:t>, not hours).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2"/>
              </a:rPr>
              <a:t>: </a:t>
            </a:r>
            <a:r>
              <a:rPr lang="en-GB" dirty="0" err="1" smtClean="0">
                <a:hlinkClick r:id="rId2"/>
              </a:rPr>
              <a:t>Serverless</a:t>
            </a:r>
            <a:r>
              <a:rPr lang="en-GB" dirty="0" smtClean="0">
                <a:hlinkClick r:id="rId2"/>
              </a:rPr>
              <a:t>: The future of Software Architecture – Peter </a:t>
            </a:r>
            <a:r>
              <a:rPr lang="en-GB" dirty="0" err="1" smtClean="0">
                <a:hlinkClick r:id="rId2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78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44" y="1690688"/>
            <a:ext cx="8805082" cy="48958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13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</a:t>
            </a:r>
            <a:r>
              <a:rPr lang="en-GB" dirty="0" smtClean="0"/>
              <a:t>. Write single purpose function.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 function that does one thing is more robust and easy to manage.</a:t>
            </a:r>
            <a:br>
              <a:rPr lang="en-GB" dirty="0" smtClean="0"/>
            </a:br>
            <a:r>
              <a:rPr lang="en-GB" dirty="0" smtClean="0"/>
              <a:t>Write stateless. No resources will survive.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2"/>
              </a:rPr>
              <a:t>: </a:t>
            </a:r>
            <a:r>
              <a:rPr lang="en-GB" dirty="0" err="1" smtClean="0">
                <a:hlinkClick r:id="rId2"/>
              </a:rPr>
              <a:t>Serverless</a:t>
            </a:r>
            <a:r>
              <a:rPr lang="en-GB" dirty="0" smtClean="0">
                <a:hlinkClick r:id="rId2"/>
              </a:rPr>
              <a:t>: The future of Software Architecture – Peter </a:t>
            </a:r>
            <a:r>
              <a:rPr lang="en-GB" dirty="0" err="1" smtClean="0">
                <a:hlinkClick r:id="rId2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93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3. Design push based event driven pipelines.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In event driven pipelines, you kick off an event, and that event continuous to propagate further.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Ex: Write a message -&gt; Consume the message -&gt; </a:t>
            </a:r>
            <a:r>
              <a:rPr lang="en-GB" dirty="0" err="1" smtClean="0"/>
              <a:t>Deserialize</a:t>
            </a:r>
            <a:r>
              <a:rPr lang="en-GB" dirty="0" smtClean="0"/>
              <a:t> -&gt; Write it back to another queue -&gt; Stream Analytics can consume it.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2"/>
              </a:rPr>
              <a:t>: </a:t>
            </a:r>
            <a:r>
              <a:rPr lang="en-GB" dirty="0" err="1" smtClean="0">
                <a:hlinkClick r:id="rId2"/>
              </a:rPr>
              <a:t>Serverless</a:t>
            </a:r>
            <a:r>
              <a:rPr lang="en-GB" dirty="0" smtClean="0">
                <a:hlinkClick r:id="rId2"/>
              </a:rPr>
              <a:t>: The future of Software Architecture – Peter </a:t>
            </a:r>
            <a:r>
              <a:rPr lang="en-GB" dirty="0" err="1" smtClean="0">
                <a:hlinkClick r:id="rId2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10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57" y="1225180"/>
            <a:ext cx="9535885" cy="5263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49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90" y="1220154"/>
            <a:ext cx="9192419" cy="50922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69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Serverless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20" y="1487488"/>
            <a:ext cx="9370559" cy="49574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1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EVERYTHING LOOKS AWESOME, RIGHT?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96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	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WHAT HAPPENS IF MY SERVICE GOES DOWN?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3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Your culture is the key to success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You have to care about operational concerns: Design, Resiliency, Security, Storage, Instrumentation, Metrics and </a:t>
            </a:r>
            <a:r>
              <a:rPr lang="en-GB" dirty="0" err="1" smtClean="0"/>
              <a:t>Debuggability</a:t>
            </a:r>
            <a:r>
              <a:rPr lang="en-GB" dirty="0" smtClean="0"/>
              <a:t>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No matter how pretty the abstractions are, you are still dealing with dusty old concept: persistent state, queries, unavailability, etc.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You </a:t>
            </a:r>
            <a:r>
              <a:rPr lang="en-GB" b="1" dirty="0" smtClean="0"/>
              <a:t>own</a:t>
            </a:r>
            <a:r>
              <a:rPr lang="en-GB" dirty="0" smtClean="0"/>
              <a:t> these things, even if you don’t </a:t>
            </a:r>
            <a:r>
              <a:rPr lang="en-GB" b="1" dirty="0" smtClean="0"/>
              <a:t>run</a:t>
            </a:r>
            <a:r>
              <a:rPr lang="en-GB" dirty="0" smtClean="0"/>
              <a:t> them.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78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4111" cy="6857999"/>
          </a:xfrm>
        </p:spPr>
      </p:pic>
    </p:spTree>
    <p:extLst>
      <p:ext uri="{BB962C8B-B14F-4D97-AF65-F5344CB8AC3E}">
        <p14:creationId xmlns:p14="http://schemas.microsoft.com/office/powerpoint/2010/main" val="91208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culture is the key to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Operations </a:t>
            </a:r>
            <a:r>
              <a:rPr lang="en-GB" dirty="0"/>
              <a:t>is the sum of all of the skills, knowledge and values that your company has built up around the practice of shipping and maintaining quality systems and software. 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It’s </a:t>
            </a:r>
            <a:r>
              <a:rPr lang="en-GB" dirty="0"/>
              <a:t>your implicit values as well as your explicit values, habits, tribal knowledge, reward systems. 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Everybody </a:t>
            </a:r>
            <a:r>
              <a:rPr lang="en-GB" dirty="0"/>
              <a:t>from tech support to product people to CEO participates in your operational outcomes, even though some roles are obviously more specialized than others.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860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AND NOW LET’S GO FOR AZURE FUNCTIONS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823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Functions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7" y="1572688"/>
            <a:ext cx="11975126" cy="47265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395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Azure Functions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05" y="1690688"/>
            <a:ext cx="10856495" cy="4844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7486" y="6488668"/>
            <a:ext cx="496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Building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 applications With Azure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81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Functions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7" y="1893888"/>
            <a:ext cx="11537006" cy="37811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26286" y="6386285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Azure Functions Pricing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5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Functions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99" y="2445431"/>
            <a:ext cx="11995101" cy="24817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26286" y="6386285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Azure Functions Pricing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13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functions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38" y="1404472"/>
            <a:ext cx="9399546" cy="51768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26286" y="6386285"/>
            <a:ext cx="326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Source: </a:t>
            </a:r>
            <a:r>
              <a:rPr lang="en-GB" dirty="0" smtClean="0">
                <a:hlinkClick r:id="rId3"/>
              </a:rPr>
              <a:t>Azure Functions Pricing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243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scenarios for </a:t>
            </a:r>
            <a:r>
              <a:rPr lang="en-GB" dirty="0" err="1" smtClean="0"/>
              <a:t>Serverless</a:t>
            </a:r>
            <a:r>
              <a:rPr lang="en-GB" dirty="0" smtClean="0"/>
              <a:t> Architecture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523" y="1914009"/>
            <a:ext cx="7664288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5796" y="1506022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All push based design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515428" y="6488668"/>
            <a:ext cx="683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3"/>
              </a:rPr>
              <a:t>: </a:t>
            </a:r>
            <a:r>
              <a:rPr lang="en-GB" dirty="0" err="1" smtClean="0">
                <a:hlinkClick r:id="rId3"/>
              </a:rPr>
              <a:t>Serverless</a:t>
            </a:r>
            <a:r>
              <a:rPr lang="en-GB" dirty="0" smtClean="0">
                <a:hlinkClick r:id="rId3"/>
              </a:rPr>
              <a:t>: The future of Software Architecture – Peter </a:t>
            </a:r>
            <a:r>
              <a:rPr lang="en-GB" dirty="0" err="1" smtClean="0">
                <a:hlinkClick r:id="rId3"/>
              </a:rPr>
              <a:t>Sbarski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764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scenarios for </a:t>
            </a:r>
            <a:r>
              <a:rPr lang="en-GB" dirty="0" err="1" smtClean="0"/>
              <a:t>Serverless</a:t>
            </a:r>
            <a:r>
              <a:rPr lang="en-GB" dirty="0" smtClean="0"/>
              <a:t> Architecture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570593" y="6488668"/>
            <a:ext cx="252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2"/>
              </a:rPr>
              <a:t>: </a:t>
            </a:r>
            <a:r>
              <a:rPr lang="en-GB" dirty="0" smtClean="0">
                <a:hlinkClick r:id="rId3"/>
              </a:rPr>
              <a:t>Azure Functions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25" y="1825625"/>
            <a:ext cx="113823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0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scenarios for </a:t>
            </a:r>
            <a:r>
              <a:rPr lang="en-GB" dirty="0" err="1" smtClean="0"/>
              <a:t>Serverless</a:t>
            </a:r>
            <a:r>
              <a:rPr lang="en-GB" dirty="0" smtClean="0"/>
              <a:t> Architecture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570593" y="6488668"/>
            <a:ext cx="252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2"/>
              </a:rPr>
              <a:t>: </a:t>
            </a:r>
            <a:r>
              <a:rPr lang="en-GB" dirty="0" smtClean="0">
                <a:hlinkClick r:id="rId3"/>
              </a:rPr>
              <a:t>Azure Functions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09" y="1690688"/>
            <a:ext cx="112871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1"/>
            <a:ext cx="12192000" cy="7228115"/>
          </a:xfrm>
        </p:spPr>
      </p:pic>
    </p:spTree>
    <p:extLst>
      <p:ext uri="{BB962C8B-B14F-4D97-AF65-F5344CB8AC3E}">
        <p14:creationId xmlns:p14="http://schemas.microsoft.com/office/powerpoint/2010/main" val="423366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scenarios for </a:t>
            </a:r>
            <a:r>
              <a:rPr lang="en-GB" dirty="0" err="1" smtClean="0"/>
              <a:t>Serverless</a:t>
            </a:r>
            <a:r>
              <a:rPr lang="en-GB" dirty="0" smtClean="0"/>
              <a:t> Architecture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9570593" y="6488668"/>
            <a:ext cx="252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Source</a:t>
            </a:r>
            <a:r>
              <a:rPr lang="en-GB" dirty="0" smtClean="0">
                <a:hlinkClick r:id="rId2"/>
              </a:rPr>
              <a:t>: </a:t>
            </a:r>
            <a:r>
              <a:rPr lang="en-GB" dirty="0" smtClean="0">
                <a:hlinkClick r:id="rId3"/>
              </a:rPr>
              <a:t>Azure Functions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190750"/>
            <a:ext cx="113347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IT’S OPEN 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2993" y="1531427"/>
            <a:ext cx="10515600" cy="671085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 smtClean="0">
                <a:hlinkClick r:id="rId2"/>
              </a:rPr>
              <a:t>://github.com/Azure/Azure-Functions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993" y="2202512"/>
            <a:ext cx="7452569" cy="44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4600" y="2716439"/>
            <a:ext cx="3443514" cy="1325563"/>
          </a:xfrm>
        </p:spPr>
        <p:txBody>
          <a:bodyPr/>
          <a:lstStyle/>
          <a:p>
            <a:r>
              <a:rPr lang="en-GB" dirty="0" smtClean="0"/>
              <a:t>DEMO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25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Wanna</a:t>
            </a:r>
            <a:r>
              <a:rPr lang="en-GB" dirty="0" smtClean="0"/>
              <a:t> get started?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://medium.com/@</a:t>
            </a:r>
            <a:r>
              <a:rPr lang="en-GB" dirty="0" smtClean="0">
                <a:hlinkClick r:id="rId2"/>
              </a:rPr>
              <a:t>PliyoSan/azure-functions-reading-from-asb-d9fdb35b9744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615" y="2944881"/>
            <a:ext cx="73914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08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08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51657" cy="69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8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710"/>
            <a:ext cx="12191999" cy="6877709"/>
          </a:xfrm>
        </p:spPr>
      </p:pic>
    </p:spTree>
    <p:extLst>
      <p:ext uri="{BB962C8B-B14F-4D97-AF65-F5344CB8AC3E}">
        <p14:creationId xmlns:p14="http://schemas.microsoft.com/office/powerpoint/2010/main" val="38034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249826" cy="6858001"/>
          </a:xfrm>
        </p:spPr>
      </p:pic>
    </p:spTree>
    <p:extLst>
      <p:ext uri="{BB962C8B-B14F-4D97-AF65-F5344CB8AC3E}">
        <p14:creationId xmlns:p14="http://schemas.microsoft.com/office/powerpoint/2010/main" val="200424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1858" y="3378654"/>
            <a:ext cx="7551057" cy="4386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 smtClean="0"/>
              <a:t>BUT THAT’S NOT WHAT WE CAME TO TALK ABOUT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179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853406"/>
            <a:ext cx="10344150" cy="4295775"/>
          </a:xfrm>
          <a:prstGeom prst="rect">
            <a:avLst/>
          </a:prstGeom>
        </p:spPr>
      </p:pic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are we coming from?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24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481</Words>
  <Application>Microsoft Office PowerPoint</Application>
  <PresentationFormat>Widescreen</PresentationFormat>
  <Paragraphs>91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Serverless Architecture with Azure Funcitons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we coming from?</vt:lpstr>
      <vt:lpstr>Where are we coming from?</vt:lpstr>
      <vt:lpstr>Where are we coming from?</vt:lpstr>
      <vt:lpstr>Where are we coming from?</vt:lpstr>
      <vt:lpstr>PowerPoint Presentation</vt:lpstr>
      <vt:lpstr>PowerPoint Presentation</vt:lpstr>
      <vt:lpstr>What is Serverless?</vt:lpstr>
      <vt:lpstr>PowerPoint Presentation</vt:lpstr>
      <vt:lpstr>What is Serverless?</vt:lpstr>
      <vt:lpstr>What is Serverless?</vt:lpstr>
      <vt:lpstr>What is Serverless?</vt:lpstr>
      <vt:lpstr>What is Serverless?</vt:lpstr>
      <vt:lpstr>What is Serverless?</vt:lpstr>
      <vt:lpstr>What is Serverless?</vt:lpstr>
      <vt:lpstr>What is Serverless?</vt:lpstr>
      <vt:lpstr>What is Serverless?</vt:lpstr>
      <vt:lpstr>What is Serverless?</vt:lpstr>
      <vt:lpstr>What is Serverless?</vt:lpstr>
      <vt:lpstr>PowerPoint Presentation</vt:lpstr>
      <vt:lpstr>PowerPoint Presentation</vt:lpstr>
      <vt:lpstr>Your culture is the key to success</vt:lpstr>
      <vt:lpstr>Your culture is the key to success</vt:lpstr>
      <vt:lpstr>PowerPoint Presentation</vt:lpstr>
      <vt:lpstr>Azure Functions</vt:lpstr>
      <vt:lpstr>Azure Functions</vt:lpstr>
      <vt:lpstr>Azure Functions</vt:lpstr>
      <vt:lpstr>Azure Functions</vt:lpstr>
      <vt:lpstr>Types of functions</vt:lpstr>
      <vt:lpstr>Common scenarios for Serverless Architecture</vt:lpstr>
      <vt:lpstr>Common scenarios for Serverless Architecture</vt:lpstr>
      <vt:lpstr>Common scenarios for Serverless Architecture</vt:lpstr>
      <vt:lpstr>Common scenarios for Serverless Architecture</vt:lpstr>
      <vt:lpstr>IT’S OPEN SOURCE</vt:lpstr>
      <vt:lpstr>DEMO TIME</vt:lpstr>
      <vt:lpstr>Wanna get started?</vt:lpstr>
      <vt:lpstr>PowerPoint Presentation</vt:lpstr>
      <vt:lpstr>PowerPoint Presentation</vt:lpstr>
    </vt:vector>
  </TitlesOfParts>
  <Company>ASOS.com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Architecture with Azure Funcitons</dc:title>
  <dc:creator>Juanjo Cerezuela</dc:creator>
  <cp:lastModifiedBy>Juanjo Cerezuela</cp:lastModifiedBy>
  <cp:revision>25</cp:revision>
  <dcterms:created xsi:type="dcterms:W3CDTF">2017-06-21T09:47:36Z</dcterms:created>
  <dcterms:modified xsi:type="dcterms:W3CDTF">2017-06-23T10:19:47Z</dcterms:modified>
</cp:coreProperties>
</file>